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20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3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67D7-901C-4780-8474-A302C75C3CC4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FE48-7803-4957-BA44-10ED0C66F12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67D7-901C-4780-8474-A302C75C3CC4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FE48-7803-4957-BA44-10ED0C66F12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67D7-901C-4780-8474-A302C75C3CC4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FE48-7803-4957-BA44-10ED0C66F12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67D7-901C-4780-8474-A302C75C3CC4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FE48-7803-4957-BA44-10ED0C66F12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67D7-901C-4780-8474-A302C75C3CC4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FE48-7803-4957-BA44-10ED0C66F12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67D7-901C-4780-8474-A302C75C3CC4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FE48-7803-4957-BA44-10ED0C66F12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67D7-901C-4780-8474-A302C75C3CC4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FE48-7803-4957-BA44-10ED0C66F12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67D7-901C-4780-8474-A302C75C3CC4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EFE48-7803-4957-BA44-10ED0C66F12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67D7-901C-4780-8474-A302C75C3CC4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FE48-7803-4957-BA44-10ED0C66F12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67D7-901C-4780-8474-A302C75C3CC4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38EFE48-7803-4957-BA44-10ED0C66F12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A8767D7-901C-4780-8474-A302C75C3CC4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FE48-7803-4957-BA44-10ED0C66F12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A8767D7-901C-4780-8474-A302C75C3CC4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38EFE48-7803-4957-BA44-10ED0C66F12E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i="1" dirty="0" smtClean="0"/>
              <a:t>Moje ulubione książki</a:t>
            </a:r>
            <a:endParaRPr lang="pl-PL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63952" y="5105400"/>
            <a:ext cx="6480048" cy="1752600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Prezentację wykonał Mateusz Białous</a:t>
            </a:r>
            <a:endParaRPr lang="pl-PL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01122" cy="1457654"/>
          </a:xfrm>
        </p:spPr>
        <p:txBody>
          <a:bodyPr>
            <a:normAutofit/>
          </a:bodyPr>
          <a:lstStyle/>
          <a:p>
            <a:pPr algn="ctr"/>
            <a:r>
              <a:rPr lang="pl-PL" sz="5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 pustyni i w puszczy</a:t>
            </a:r>
            <a:endParaRPr lang="pl-PL" sz="54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2"/>
          </p:nvPr>
        </p:nvSpPr>
        <p:spPr>
          <a:xfrm>
            <a:off x="285720" y="3357562"/>
            <a:ext cx="8858280" cy="1714512"/>
          </a:xfrm>
        </p:spPr>
        <p:txBody>
          <a:bodyPr>
            <a:normAutofit/>
          </a:bodyPr>
          <a:lstStyle/>
          <a:p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Książka została napisana przez Henryka Sienkiewicza w 1911 roku.</a:t>
            </a:r>
          </a:p>
          <a:p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Jest powieścią przygodową w której głównymi bohaterami są Staś i Nel podróżujący po pustyni i puszczy.</a:t>
            </a:r>
          </a:p>
          <a:p>
            <a:endParaRPr lang="pl-PL" dirty="0" smtClean="0"/>
          </a:p>
        </p:txBody>
      </p:sp>
      <p:pic>
        <p:nvPicPr>
          <p:cNvPr id="4" name="Symbol zastępczy zawartości 3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214422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000132"/>
          </a:xfrm>
        </p:spPr>
        <p:txBody>
          <a:bodyPr>
            <a:noAutofit/>
          </a:bodyPr>
          <a:lstStyle/>
          <a:p>
            <a:pPr algn="ctr"/>
            <a:r>
              <a:rPr lang="pl-PL" sz="5400" i="1" dirty="0" smtClean="0">
                <a:solidFill>
                  <a:srgbClr val="00B050"/>
                </a:solidFill>
              </a:rPr>
              <a:t>Ania z Zielonego Wzgórza</a:t>
            </a:r>
            <a:endParaRPr lang="pl-PL" sz="5400" i="1" dirty="0">
              <a:solidFill>
                <a:srgbClr val="00B050"/>
              </a:solidFill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2"/>
          </p:nvPr>
        </p:nvSpPr>
        <p:spPr>
          <a:xfrm>
            <a:off x="0" y="1285860"/>
            <a:ext cx="8858280" cy="1285884"/>
          </a:xfrm>
        </p:spPr>
        <p:txBody>
          <a:bodyPr>
            <a:noAutofit/>
          </a:bodyPr>
          <a:lstStyle/>
          <a:p>
            <a:r>
              <a:rPr lang="pl-PL" sz="2000" dirty="0" smtClean="0">
                <a:solidFill>
                  <a:srgbClr val="00B050"/>
                </a:solidFill>
              </a:rPr>
              <a:t>Książka została napisana przez Lucy Maud Montgomery i Lisa </a:t>
            </a:r>
            <a:r>
              <a:rPr lang="pl-PL" sz="2000" dirty="0" err="1" smtClean="0">
                <a:solidFill>
                  <a:srgbClr val="00B050"/>
                </a:solidFill>
              </a:rPr>
              <a:t>Moore</a:t>
            </a:r>
            <a:r>
              <a:rPr lang="pl-PL" sz="20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pl-PL" sz="2000" dirty="0" smtClean="0">
                <a:solidFill>
                  <a:srgbClr val="00B050"/>
                </a:solidFill>
              </a:rPr>
              <a:t>Głównymi postaciami są: Ania </a:t>
            </a:r>
            <a:r>
              <a:rPr lang="pl-PL" sz="2000" dirty="0" err="1" smtClean="0">
                <a:solidFill>
                  <a:srgbClr val="00B050"/>
                </a:solidFill>
              </a:rPr>
              <a:t>Shirley</a:t>
            </a:r>
            <a:r>
              <a:rPr lang="pl-PL" sz="2000" dirty="0" smtClean="0">
                <a:solidFill>
                  <a:srgbClr val="00B050"/>
                </a:solidFill>
              </a:rPr>
              <a:t>, Maryla </a:t>
            </a:r>
            <a:r>
              <a:rPr lang="pl-PL" sz="2000" dirty="0" err="1" smtClean="0">
                <a:solidFill>
                  <a:srgbClr val="00B050"/>
                </a:solidFill>
              </a:rPr>
              <a:t>Cuthbert</a:t>
            </a:r>
            <a:r>
              <a:rPr lang="pl-PL" sz="2000" dirty="0" smtClean="0">
                <a:solidFill>
                  <a:srgbClr val="00B050"/>
                </a:solidFill>
              </a:rPr>
              <a:t> i Mateusz </a:t>
            </a:r>
            <a:r>
              <a:rPr lang="pl-PL" sz="2000" dirty="0" err="1" smtClean="0">
                <a:solidFill>
                  <a:srgbClr val="00B050"/>
                </a:solidFill>
              </a:rPr>
              <a:t>Cuthbert</a:t>
            </a:r>
            <a:r>
              <a:rPr lang="pl-PL" sz="20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pl-PL" sz="2000" dirty="0" smtClean="0">
                <a:solidFill>
                  <a:srgbClr val="00B050"/>
                </a:solidFill>
              </a:rPr>
              <a:t>Powieść opowiada o osieroconej dziewczynce wychowanej w </a:t>
            </a:r>
            <a:r>
              <a:rPr lang="pl-PL" sz="2000" dirty="0" err="1" smtClean="0">
                <a:solidFill>
                  <a:srgbClr val="00B050"/>
                </a:solidFill>
              </a:rPr>
              <a:t>Avonlea</a:t>
            </a:r>
            <a:r>
              <a:rPr lang="pl-PL" sz="2000" dirty="0" smtClean="0">
                <a:solidFill>
                  <a:srgbClr val="00B050"/>
                </a:solidFill>
              </a:rPr>
              <a:t>.</a:t>
            </a:r>
            <a:endParaRPr lang="pl-PL" sz="2000" dirty="0">
              <a:solidFill>
                <a:srgbClr val="00B050"/>
              </a:solidFill>
            </a:endParaRPr>
          </a:p>
        </p:txBody>
      </p:sp>
      <p:pic>
        <p:nvPicPr>
          <p:cNvPr id="7" name="Symbol zastępczy zawartości 6" descr="ani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43438" y="3668252"/>
            <a:ext cx="4238649" cy="28206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Komput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143248"/>
            <a:ext cx="2143140" cy="309437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857256"/>
          </a:xfrm>
        </p:spPr>
        <p:txBody>
          <a:bodyPr>
            <a:noAutofit/>
          </a:bodyPr>
          <a:lstStyle/>
          <a:p>
            <a:pPr algn="ctr"/>
            <a:r>
              <a:rPr lang="pl-PL" sz="5400" i="1" dirty="0" smtClean="0">
                <a:solidFill>
                  <a:srgbClr val="00B0F0"/>
                </a:solidFill>
              </a:rPr>
              <a:t>Opowieść Wigilijna</a:t>
            </a:r>
            <a:endParaRPr lang="pl-PL" sz="5400" i="1" dirty="0">
              <a:solidFill>
                <a:srgbClr val="00B0F0"/>
              </a:solidFill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2"/>
          </p:nvPr>
        </p:nvSpPr>
        <p:spPr>
          <a:xfrm>
            <a:off x="214282" y="642918"/>
            <a:ext cx="8929718" cy="1500198"/>
          </a:xfrm>
        </p:spPr>
        <p:txBody>
          <a:bodyPr>
            <a:normAutofit/>
          </a:bodyPr>
          <a:lstStyle/>
          <a:p>
            <a:r>
              <a:rPr lang="pl-PL" sz="1700" dirty="0" smtClean="0">
                <a:solidFill>
                  <a:srgbClr val="00B0F0"/>
                </a:solidFill>
              </a:rPr>
              <a:t>Książka została napisana </a:t>
            </a:r>
            <a:r>
              <a:rPr lang="pl-PL" sz="1700" dirty="0" smtClean="0">
                <a:solidFill>
                  <a:srgbClr val="00B0F0"/>
                </a:solidFill>
              </a:rPr>
              <a:t>przez </a:t>
            </a:r>
            <a:r>
              <a:rPr lang="pl-PL" sz="1700" dirty="0" err="1" smtClean="0">
                <a:solidFill>
                  <a:srgbClr val="00B0F0"/>
                </a:solidFill>
              </a:rPr>
              <a:t>Charles’a</a:t>
            </a:r>
            <a:r>
              <a:rPr lang="pl-PL" sz="1700" dirty="0" smtClean="0">
                <a:solidFill>
                  <a:srgbClr val="00B0F0"/>
                </a:solidFill>
              </a:rPr>
              <a:t> </a:t>
            </a:r>
            <a:r>
              <a:rPr lang="pl-PL" sz="1700" dirty="0" err="1" smtClean="0">
                <a:solidFill>
                  <a:srgbClr val="00B0F0"/>
                </a:solidFill>
              </a:rPr>
              <a:t>Dickens’a</a:t>
            </a:r>
            <a:r>
              <a:rPr lang="pl-PL" sz="1700" dirty="0" smtClean="0">
                <a:solidFill>
                  <a:srgbClr val="00B0F0"/>
                </a:solidFill>
              </a:rPr>
              <a:t>, 19 grudnia 1843 roku.</a:t>
            </a:r>
          </a:p>
          <a:p>
            <a:r>
              <a:rPr lang="pl-PL" sz="1700" dirty="0" smtClean="0">
                <a:solidFill>
                  <a:srgbClr val="00B0F0"/>
                </a:solidFill>
              </a:rPr>
              <a:t>Głównymi postaciami są: </a:t>
            </a:r>
            <a:r>
              <a:rPr lang="pl-PL" sz="1700" dirty="0" err="1" smtClean="0">
                <a:solidFill>
                  <a:srgbClr val="00B0F0"/>
                </a:solidFill>
              </a:rPr>
              <a:t>Ebenezer</a:t>
            </a:r>
            <a:r>
              <a:rPr lang="pl-PL" sz="1700" dirty="0" smtClean="0">
                <a:solidFill>
                  <a:srgbClr val="00B0F0"/>
                </a:solidFill>
              </a:rPr>
              <a:t> </a:t>
            </a:r>
            <a:r>
              <a:rPr lang="pl-PL" sz="1700" dirty="0" err="1" smtClean="0">
                <a:solidFill>
                  <a:srgbClr val="00B0F0"/>
                </a:solidFill>
              </a:rPr>
              <a:t>Scrooge</a:t>
            </a:r>
            <a:r>
              <a:rPr lang="pl-PL" sz="1700" dirty="0" smtClean="0">
                <a:solidFill>
                  <a:srgbClr val="00B0F0"/>
                </a:solidFill>
              </a:rPr>
              <a:t>, Jakub Marley, Bob </a:t>
            </a:r>
            <a:r>
              <a:rPr lang="pl-PL" sz="1700" dirty="0" err="1" smtClean="0">
                <a:solidFill>
                  <a:srgbClr val="00B0F0"/>
                </a:solidFill>
              </a:rPr>
              <a:t>Cratchit</a:t>
            </a:r>
            <a:r>
              <a:rPr lang="pl-PL" sz="1700" dirty="0" smtClean="0">
                <a:solidFill>
                  <a:srgbClr val="00B0F0"/>
                </a:solidFill>
              </a:rPr>
              <a:t> i Mały </a:t>
            </a:r>
            <a:r>
              <a:rPr lang="pl-PL" sz="1700" dirty="0" err="1" smtClean="0">
                <a:solidFill>
                  <a:srgbClr val="00B0F0"/>
                </a:solidFill>
              </a:rPr>
              <a:t>Tim</a:t>
            </a:r>
            <a:r>
              <a:rPr lang="pl-PL" sz="1700" dirty="0" smtClean="0">
                <a:solidFill>
                  <a:srgbClr val="00B0F0"/>
                </a:solidFill>
              </a:rPr>
              <a:t>.</a:t>
            </a:r>
          </a:p>
          <a:p>
            <a:r>
              <a:rPr lang="pl-PL" sz="1700" dirty="0" smtClean="0">
                <a:solidFill>
                  <a:srgbClr val="00B0F0"/>
                </a:solidFill>
              </a:rPr>
              <a:t>Po wydaniu opowieści zjawił się cud, ponieważ zostały podwyższone pensje wielu ludzi.</a:t>
            </a:r>
            <a:endParaRPr lang="pl-PL" sz="1700" dirty="0">
              <a:solidFill>
                <a:srgbClr val="00B0F0"/>
              </a:solidFill>
            </a:endParaRPr>
          </a:p>
        </p:txBody>
      </p:sp>
      <p:pic>
        <p:nvPicPr>
          <p:cNvPr id="7" name="Symbol zastępczy zawartości 6" descr="opowisc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2214554"/>
            <a:ext cx="7560488" cy="42338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6" descr="downloa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5" y="2786057"/>
            <a:ext cx="5749362" cy="382593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58204" cy="785818"/>
          </a:xfrm>
        </p:spPr>
        <p:txBody>
          <a:bodyPr>
            <a:noAutofit/>
          </a:bodyPr>
          <a:lstStyle/>
          <a:p>
            <a:pPr algn="ctr"/>
            <a:r>
              <a:rPr lang="pl-PL" sz="5400" i="1" dirty="0" smtClean="0">
                <a:solidFill>
                  <a:srgbClr val="EC2020"/>
                </a:solidFill>
              </a:rPr>
              <a:t>Kamienie na szaniec</a:t>
            </a:r>
            <a:endParaRPr lang="pl-PL" sz="5400" i="1" dirty="0">
              <a:solidFill>
                <a:srgbClr val="EC2020"/>
              </a:solidFill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2"/>
          </p:nvPr>
        </p:nvSpPr>
        <p:spPr>
          <a:xfrm rot="333069">
            <a:off x="543634" y="1380626"/>
            <a:ext cx="7929618" cy="1285884"/>
          </a:xfrm>
        </p:spPr>
        <p:txBody>
          <a:bodyPr>
            <a:normAutofit/>
          </a:bodyPr>
          <a:lstStyle/>
          <a:p>
            <a:r>
              <a:rPr lang="pl-PL" i="1" dirty="0" smtClean="0">
                <a:solidFill>
                  <a:srgbClr val="EC2020"/>
                </a:solidFill>
              </a:rPr>
              <a:t>Kamienie na szaniec </a:t>
            </a:r>
            <a:r>
              <a:rPr lang="pl-PL" dirty="0" smtClean="0">
                <a:solidFill>
                  <a:srgbClr val="EC2020"/>
                </a:solidFill>
              </a:rPr>
              <a:t>to produkcja Aleksandra Kamińskiego, wydana w 1943 roku,</a:t>
            </a:r>
          </a:p>
          <a:p>
            <a:r>
              <a:rPr lang="pl-PL" dirty="0" smtClean="0">
                <a:solidFill>
                  <a:srgbClr val="EC2020"/>
                </a:solidFill>
              </a:rPr>
              <a:t>Główni bohaterowie mają pseudonimy takie jak: </a:t>
            </a:r>
            <a:r>
              <a:rPr lang="pl-PL" dirty="0" smtClean="0">
                <a:solidFill>
                  <a:srgbClr val="EC2020"/>
                </a:solidFill>
              </a:rPr>
              <a:t>Zośka (Tadeusz Zawadzki), Rudy (Jan Bytnar), Alek (Aleksy Dawidowski</a:t>
            </a:r>
            <a:r>
              <a:rPr lang="pl-PL" dirty="0" smtClean="0">
                <a:solidFill>
                  <a:srgbClr val="EC2020"/>
                </a:solidFill>
              </a:rPr>
              <a:t>)</a:t>
            </a:r>
          </a:p>
          <a:p>
            <a:r>
              <a:rPr lang="pl-PL" dirty="0" smtClean="0">
                <a:solidFill>
                  <a:srgbClr val="EC2020"/>
                </a:solidFill>
              </a:rPr>
              <a:t>Akcja dzieje się podczas okupacji Polski III Rzeszy w Warszawie. Książka jest Oparta na prawdziwych wydarzeniach z końca lat 30.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429552" cy="1571636"/>
          </a:xfrm>
        </p:spPr>
        <p:txBody>
          <a:bodyPr>
            <a:normAutofit/>
          </a:bodyPr>
          <a:lstStyle/>
          <a:p>
            <a:r>
              <a:rPr lang="pl-PL" sz="2000" dirty="0" smtClean="0">
                <a:solidFill>
                  <a:srgbClr val="FFFF00"/>
                </a:solidFill>
              </a:rPr>
              <a:t>Książki przedstawione są w różnych gatunkach takich jak: </a:t>
            </a:r>
            <a:br>
              <a:rPr lang="pl-PL" sz="2000" dirty="0" smtClean="0">
                <a:solidFill>
                  <a:srgbClr val="FFFF00"/>
                </a:solidFill>
              </a:rPr>
            </a:br>
            <a:r>
              <a:rPr lang="pl-PL" sz="2000" dirty="0" smtClean="0">
                <a:solidFill>
                  <a:srgbClr val="FFFF00"/>
                </a:solidFill>
              </a:rPr>
              <a:t>powieści, dramaty, fikcje, baśnie i powieści faktu.</a:t>
            </a:r>
            <a:br>
              <a:rPr lang="pl-PL" sz="2000" dirty="0" smtClean="0">
                <a:solidFill>
                  <a:srgbClr val="FFFF00"/>
                </a:solidFill>
              </a:rPr>
            </a:br>
            <a:r>
              <a:rPr lang="pl-PL" sz="2000" dirty="0" smtClean="0">
                <a:solidFill>
                  <a:srgbClr val="FFC000"/>
                </a:solidFill>
              </a:rPr>
              <a:t>Polecam czytać książki dla wzbogacenia wiedzy, a również dla własnych przeżyć i emocji.</a:t>
            </a:r>
            <a:endParaRPr lang="pl-PL" sz="2000" dirty="0">
              <a:solidFill>
                <a:srgbClr val="FFC00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643570" y="5857892"/>
            <a:ext cx="4171960" cy="914400"/>
          </a:xfrm>
        </p:spPr>
        <p:txBody>
          <a:bodyPr/>
          <a:lstStyle/>
          <a:p>
            <a:r>
              <a:rPr lang="pl-PL" dirty="0" smtClean="0"/>
              <a:t>Dziękuję za obejrzenie prezentacji.</a:t>
            </a:r>
          </a:p>
          <a:p>
            <a:r>
              <a:rPr lang="pl-PL" dirty="0" smtClean="0"/>
              <a:t>	Wykonywał: Mateusz Białous</a:t>
            </a:r>
            <a:endParaRPr lang="pl-PL" dirty="0"/>
          </a:p>
        </p:txBody>
      </p:sp>
      <p:pic>
        <p:nvPicPr>
          <p:cNvPr id="5" name="Symbol zastępczy zawartości 4" descr="downloa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2071678"/>
            <a:ext cx="6858048" cy="37958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</TotalTime>
  <Words>194</Words>
  <Application>Microsoft Office PowerPoint</Application>
  <PresentationFormat>Pokaz na ekranie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Techniczny</vt:lpstr>
      <vt:lpstr>Moje ulubione książki</vt:lpstr>
      <vt:lpstr>W pustyni i w puszczy</vt:lpstr>
      <vt:lpstr>Ania z Zielonego Wzgórza</vt:lpstr>
      <vt:lpstr>Opowieść Wigilijna</vt:lpstr>
      <vt:lpstr>Kamienie na szaniec</vt:lpstr>
      <vt:lpstr>Książki przedstawione są w różnych gatunkach takich jak:  powieści, dramaty, fikcje, baśnie i powieści faktu. Polecam czytać książki dla wzbogacenia wiedzy, a również dla własnych przeżyć i emocji.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Moje ulubione książki</dc:title>
  <dc:creator>Komputer</dc:creator>
  <cp:lastModifiedBy>Komputer</cp:lastModifiedBy>
  <cp:revision>6</cp:revision>
  <dcterms:created xsi:type="dcterms:W3CDTF">2024-02-05T17:17:12Z</dcterms:created>
  <dcterms:modified xsi:type="dcterms:W3CDTF">2024-02-05T18:11:51Z</dcterms:modified>
</cp:coreProperties>
</file>