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9E31FE-345E-451C-2229-05B5CAEF4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„Jasne i ciemne strony      </a:t>
            </a:r>
            <a:r>
              <a:rPr lang="pl-PL" dirty="0" err="1"/>
              <a:t>internetu</a:t>
            </a:r>
            <a:r>
              <a:rPr lang="pl-PL" dirty="0"/>
              <a:t>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66C0B5-F161-9AA1-5BC9-17237A79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542" y="4272281"/>
            <a:ext cx="3169328" cy="1825096"/>
          </a:xfrm>
        </p:spPr>
        <p:txBody>
          <a:bodyPr>
            <a:normAutofit/>
          </a:bodyPr>
          <a:lstStyle/>
          <a:p>
            <a:r>
              <a:rPr lang="pl-PL" dirty="0"/>
              <a:t>Wiktoria Kulmacz </a:t>
            </a:r>
            <a:r>
              <a:rPr lang="pl-PL" dirty="0" err="1"/>
              <a:t>kl</a:t>
            </a:r>
            <a:r>
              <a:rPr lang="pl-PL" dirty="0"/>
              <a:t> VIII</a:t>
            </a:r>
          </a:p>
        </p:txBody>
      </p:sp>
    </p:spTree>
    <p:extLst>
      <p:ext uri="{BB962C8B-B14F-4D97-AF65-F5344CB8AC3E}">
        <p14:creationId xmlns:p14="http://schemas.microsoft.com/office/powerpoint/2010/main" val="39621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3C3F9CB-3481-DF09-7AEE-07988696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Hakerstwo ,kradzież danych, wyzywanie w internecie…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9769F-7E0D-D583-D57C-C5A703504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Niestety te wszystkie czyny coraz częściej dzieją się w internecie. Często zaczynamy słyszeć w świecie że dużo osób zostało dotkniętych tą ciemną stroną internetu. Co jest ciekawe ludzie robiący te rzeczy w dużej mierzy robią to dla „zabawy”. Jednakże później źle się to kończy.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7B60778-674E-EA3E-3FBC-94E490CD5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854" r="14887" b="-1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F2BB256-1F20-5EB5-516C-18D4A8AA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HEJ</a:t>
            </a:r>
            <a:r>
              <a:rPr lang="pl-PL" sz="2800"/>
              <a:t>t</a:t>
            </a:r>
            <a:r>
              <a:rPr lang="en-US" sz="2800"/>
              <a:t>= </a:t>
            </a:r>
            <a:r>
              <a:rPr lang="en-US" sz="2800" dirty="0" err="1"/>
              <a:t>depresja</a:t>
            </a:r>
            <a:r>
              <a:rPr lang="en-US" sz="2800" dirty="0"/>
              <a:t>, </a:t>
            </a:r>
            <a:r>
              <a:rPr lang="en-US" sz="2800" dirty="0" err="1"/>
              <a:t>samookaleczenie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samobójstwa</a:t>
            </a:r>
            <a:r>
              <a:rPr lang="en-US" sz="2800" dirty="0"/>
              <a:t>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C20A3-878C-95BF-7790-595985BAA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Każdy z nas jest inny i wyjątkowy niestety to też się wiąże z przyjmowaniem do siebie różnych opinii o nas. Wiele ludzi przez hejt i wyzywanie w internecie pod wpływem emocji nie wytrzymuję psychicznie. Przez to później popadają w depresję lub się samookaleczają. Dlatego każdy z nas powinien się zastanowić dwa razy co pisze na czyiś temat bo nigdy nie wiadomo jak zareaguje.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28C66F-FB34-2834-C12D-636C4D463F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2953" r="12080" b="1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7650FE71-C07F-7309-AD03-4DE324D9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/>
              <a:t>DZIĘKUJE ZA UWAGĘ </a:t>
            </a:r>
            <a:r>
              <a:rPr lang="pl-PL" sz="7200" dirty="0">
                <a:sym typeface="Wingdings" panose="05000000000000000000" pitchFamily="2" charset="2"/>
              </a:rPr>
              <a:t></a:t>
            </a:r>
            <a:endParaRPr lang="pl-PL" sz="7200" dirty="0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85A9E9A3-88B0-8284-4BF3-57A39D4A1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3977" y="4154750"/>
            <a:ext cx="3751006" cy="493450"/>
          </a:xfrm>
        </p:spPr>
        <p:txBody>
          <a:bodyPr>
            <a:normAutofit/>
          </a:bodyPr>
          <a:lstStyle/>
          <a:p>
            <a:r>
              <a:rPr lang="pl-PL" dirty="0"/>
              <a:t>Korzystałam z:Wikipedia.com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9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E66484-635D-D3A9-6BBE-38727EC5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to jest internet ???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CB36F0-B5AC-2BDF-8EA4-B615BECF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Internet jest to ogólnoświatowy system połączeń między komputerami, określany również jako sieć sieci . Dzięki internetowi możemy pisać ze znajomymi, oglądać , przeglądać. Niestety są też inne rzeczy które nie wpływają dobrze na nasze korzystanie..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4930315-8C9C-A50A-0447-91E502462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2699" y="1644858"/>
            <a:ext cx="6533501" cy="36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676E96-44C0-498B-A5E5-D14338B56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9345" y="0"/>
            <a:ext cx="691265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4F21AF-9535-A0D2-BD45-DA740959D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pl-PL" sz="4800" dirty="0">
                <a:solidFill>
                  <a:schemeClr val="bg1"/>
                </a:solidFill>
              </a:rPr>
              <a:t>JASNA STRONA INTERNETU </a:t>
            </a:r>
            <a:r>
              <a:rPr lang="pl-PL" sz="48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073E8C-78FA-4DF0-9828-04FD9D96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956075-C476-4F2B-9351-7C97ED18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ounded Rectangle 11">
            <a:extLst>
              <a:ext uri="{FF2B5EF4-FFF2-40B4-BE49-F238E27FC236}">
                <a16:creationId xmlns:a16="http://schemas.microsoft.com/office/drawing/2014/main" id="{E056BCBC-F9ED-491D-823B-C6927AAE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a 6" descr="Aspiracja kontur">
            <a:extLst>
              <a:ext uri="{FF2B5EF4-FFF2-40B4-BE49-F238E27FC236}">
                <a16:creationId xmlns:a16="http://schemas.microsoft.com/office/drawing/2014/main" id="{30D20F77-906F-B44C-A5C2-2F4D723E0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902" y="2079230"/>
            <a:ext cx="2699540" cy="26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Tytuł 11">
            <a:extLst>
              <a:ext uri="{FF2B5EF4-FFF2-40B4-BE49-F238E27FC236}">
                <a16:creationId xmlns:a16="http://schemas.microsoft.com/office/drawing/2014/main" id="{AF64715D-5F8E-B502-A336-89DEA446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Co </a:t>
            </a:r>
            <a:r>
              <a:rPr lang="en-US" sz="4000" dirty="0" err="1"/>
              <a:t>możemy</a:t>
            </a:r>
            <a:r>
              <a:rPr lang="en-US" sz="4000" dirty="0"/>
              <a:t> </a:t>
            </a:r>
            <a:r>
              <a:rPr lang="en-US" sz="4000" dirty="0" err="1"/>
              <a:t>robić</a:t>
            </a:r>
            <a:r>
              <a:rPr lang="en-US" sz="4000" dirty="0"/>
              <a:t> </a:t>
            </a:r>
            <a:r>
              <a:rPr lang="en-US" sz="4000" dirty="0" err="1"/>
              <a:t>dzięki</a:t>
            </a:r>
            <a:r>
              <a:rPr lang="en-US" sz="4000" dirty="0"/>
              <a:t> </a:t>
            </a:r>
            <a:r>
              <a:rPr lang="en-US" sz="4000" dirty="0" err="1"/>
              <a:t>internetowi</a:t>
            </a:r>
            <a:r>
              <a:rPr lang="en-US" sz="4000" dirty="0"/>
              <a:t>?</a:t>
            </a: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C89DE809-4937-D46D-3EC8-F8533FBC4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600" r="11511" b="3"/>
          <a:stretch/>
        </p:blipFill>
        <p:spPr>
          <a:xfrm>
            <a:off x="409575" y="2501159"/>
            <a:ext cx="4797425" cy="3410926"/>
          </a:xfrm>
          <a:prstGeom prst="rect">
            <a:avLst/>
          </a:prstGeom>
        </p:spPr>
      </p:pic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7AF3A026-8909-0DBD-B651-914E8451C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9600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Bardzo</a:t>
            </a:r>
            <a:r>
              <a:rPr lang="en-US" dirty="0"/>
              <a:t> </a:t>
            </a:r>
            <a:r>
              <a:rPr lang="en-US" dirty="0" err="1"/>
              <a:t>ważnymi</a:t>
            </a:r>
            <a:r>
              <a:rPr lang="en-US" dirty="0"/>
              <a:t> </a:t>
            </a:r>
            <a:r>
              <a:rPr lang="en-US" dirty="0" err="1"/>
              <a:t>rzeczami</a:t>
            </a:r>
            <a:r>
              <a:rPr lang="en-US" dirty="0"/>
              <a:t> ,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możemy</a:t>
            </a:r>
            <a:r>
              <a:rPr lang="en-US" dirty="0"/>
              <a:t> </a:t>
            </a:r>
            <a:r>
              <a:rPr lang="en-US" dirty="0" err="1"/>
              <a:t>robić</a:t>
            </a:r>
            <a:r>
              <a:rPr lang="en-US" dirty="0"/>
              <a:t> to </a:t>
            </a:r>
            <a:r>
              <a:rPr lang="en-US" dirty="0" err="1"/>
              <a:t>słuchanie</a:t>
            </a:r>
            <a:r>
              <a:rPr lang="en-US" dirty="0"/>
              <a:t> </a:t>
            </a:r>
            <a:r>
              <a:rPr lang="en-US" dirty="0" err="1"/>
              <a:t>muzyki</a:t>
            </a:r>
            <a:r>
              <a:rPr lang="en-US" dirty="0"/>
              <a:t>.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niej</a:t>
            </a:r>
            <a:r>
              <a:rPr lang="en-US" dirty="0"/>
              <a:t> </a:t>
            </a:r>
            <a:r>
              <a:rPr lang="en-US" dirty="0" err="1"/>
              <a:t>rozwijamy</a:t>
            </a:r>
            <a:r>
              <a:rPr lang="en-US" dirty="0"/>
              <a:t> </a:t>
            </a:r>
            <a:r>
              <a:rPr lang="en-US" dirty="0" err="1"/>
              <a:t>swój</a:t>
            </a:r>
            <a:r>
              <a:rPr lang="en-US" dirty="0"/>
              <a:t> </a:t>
            </a:r>
            <a:r>
              <a:rPr lang="en-US" dirty="0" err="1"/>
              <a:t>zakres</a:t>
            </a:r>
            <a:r>
              <a:rPr lang="en-US" dirty="0"/>
              <a:t> </a:t>
            </a:r>
            <a:r>
              <a:rPr lang="en-US" dirty="0" err="1"/>
              <a:t>znania</a:t>
            </a:r>
            <a:r>
              <a:rPr lang="en-US" dirty="0"/>
              <a:t> </a:t>
            </a:r>
            <a:r>
              <a:rPr lang="en-US" dirty="0" err="1"/>
              <a:t>różnych</a:t>
            </a:r>
            <a:r>
              <a:rPr lang="en-US" dirty="0"/>
              <a:t> </a:t>
            </a:r>
            <a:r>
              <a:rPr lang="en-US" dirty="0" err="1"/>
              <a:t>piosenek</a:t>
            </a:r>
            <a:r>
              <a:rPr lang="en-US" dirty="0"/>
              <a:t> </a:t>
            </a:r>
            <a:r>
              <a:rPr lang="en-US" dirty="0" err="1"/>
              <a:t>rodzaji</a:t>
            </a:r>
            <a:r>
              <a:rPr lang="en-US" dirty="0"/>
              <a:t> </a:t>
            </a:r>
            <a:r>
              <a:rPr lang="en-US" dirty="0" err="1"/>
              <a:t>muzyki</a:t>
            </a:r>
            <a:r>
              <a:rPr lang="en-US" dirty="0"/>
              <a:t> ,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poznajemy</a:t>
            </a:r>
            <a:r>
              <a:rPr lang="en-US" dirty="0"/>
              <a:t> </a:t>
            </a:r>
            <a:r>
              <a:rPr lang="en-US" dirty="0" err="1"/>
              <a:t>nowe</a:t>
            </a:r>
            <a:r>
              <a:rPr lang="en-US" dirty="0"/>
              <a:t> </a:t>
            </a:r>
            <a:r>
              <a:rPr lang="en-US" dirty="0" err="1"/>
              <a:t>języki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Jedne</a:t>
            </a:r>
            <a:r>
              <a:rPr lang="en-US" dirty="0"/>
              <a:t> z </a:t>
            </a:r>
            <a:r>
              <a:rPr lang="en-US" dirty="0" err="1"/>
              <a:t>głównych</a:t>
            </a:r>
            <a:r>
              <a:rPr lang="en-US" dirty="0"/>
              <a:t> </a:t>
            </a:r>
            <a:r>
              <a:rPr lang="en-US" dirty="0" err="1"/>
              <a:t>aplikacja</a:t>
            </a:r>
            <a:r>
              <a:rPr lang="en-US" dirty="0"/>
              <a:t> do </a:t>
            </a:r>
            <a:r>
              <a:rPr lang="en-US" dirty="0" err="1"/>
              <a:t>słuchania</a:t>
            </a:r>
            <a:r>
              <a:rPr lang="en-US" dirty="0"/>
              <a:t> </a:t>
            </a:r>
            <a:r>
              <a:rPr lang="en-US" dirty="0" err="1"/>
              <a:t>muzyki</a:t>
            </a:r>
            <a:r>
              <a:rPr lang="en-US" dirty="0"/>
              <a:t> to: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Spotify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DEEZER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Apple Music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Tidal Music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 You Tube Music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4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68F777B-83B7-C156-5849-27FF5138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Internet </a:t>
            </a:r>
            <a:r>
              <a:rPr lang="en-US" dirty="0" err="1"/>
              <a:t>też</a:t>
            </a:r>
            <a:r>
              <a:rPr lang="en-US" dirty="0"/>
              <a:t> </a:t>
            </a:r>
            <a:r>
              <a:rPr lang="en-US" dirty="0" err="1"/>
              <a:t>uczy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 !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8777AF-EABB-15BF-A61A-9D2BBFBF5F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500" r="12942" b="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B15FEF-9ADD-8372-C7B5-1AB943180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0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Internetowi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uczymy</a:t>
            </a:r>
            <a:r>
              <a:rPr lang="en-US" dirty="0"/>
              <a:t>! </a:t>
            </a:r>
            <a:r>
              <a:rPr lang="en-US" dirty="0" err="1"/>
              <a:t>Istnieje</a:t>
            </a:r>
            <a:r>
              <a:rPr lang="en-US" dirty="0"/>
              <a:t> </a:t>
            </a:r>
            <a:r>
              <a:rPr lang="en-US" dirty="0" err="1"/>
              <a:t>wiele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którym</a:t>
            </a:r>
            <a:r>
              <a:rPr lang="en-US" dirty="0"/>
              <a:t> </a:t>
            </a:r>
            <a:r>
              <a:rPr lang="en-US" dirty="0" err="1"/>
              <a:t>możemy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rozwijać</a:t>
            </a:r>
            <a:r>
              <a:rPr lang="en-US" dirty="0"/>
              <a:t> w </a:t>
            </a:r>
            <a:r>
              <a:rPr lang="en-US" dirty="0" err="1"/>
              <a:t>różny</a:t>
            </a:r>
            <a:r>
              <a:rPr lang="en-US" dirty="0"/>
              <a:t> </a:t>
            </a:r>
            <a:r>
              <a:rPr lang="en-US" dirty="0" err="1"/>
              <a:t>sposób</a:t>
            </a:r>
            <a:r>
              <a:rPr lang="en-US" dirty="0"/>
              <a:t> np:</a:t>
            </a:r>
          </a:p>
          <a:p>
            <a:r>
              <a:rPr lang="en-US" dirty="0" err="1"/>
              <a:t>Rozwiązywanie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matematycznych</a:t>
            </a:r>
            <a:endParaRPr lang="en-US" dirty="0"/>
          </a:p>
          <a:p>
            <a:r>
              <a:rPr lang="en-US" dirty="0" err="1"/>
              <a:t>Uczenie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języków</a:t>
            </a:r>
            <a:r>
              <a:rPr lang="en-US" dirty="0"/>
              <a:t> </a:t>
            </a:r>
            <a:r>
              <a:rPr lang="en-US" dirty="0" err="1"/>
              <a:t>obcych</a:t>
            </a:r>
            <a:r>
              <a:rPr lang="en-US" dirty="0"/>
              <a:t> </a:t>
            </a:r>
          </a:p>
          <a:p>
            <a:r>
              <a:rPr lang="en-US" dirty="0" err="1"/>
              <a:t>Rozwiązywanie</a:t>
            </a:r>
            <a:r>
              <a:rPr lang="en-US" dirty="0"/>
              <a:t> </a:t>
            </a:r>
            <a:r>
              <a:rPr lang="en-US" dirty="0" err="1"/>
              <a:t>łamigłówek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CF21C3-B5BD-9521-D15A-4A18B980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„Internet- skarbnica wiedzy” </a:t>
            </a:r>
            <a:r>
              <a:rPr lang="en-US" sz="3200">
                <a:sym typeface="Wingdings" panose="05000000000000000000" pitchFamily="2" charset="2"/>
              </a:rPr>
              <a:t></a:t>
            </a:r>
            <a:endParaRPr lang="en-US" sz="3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75FAC-2D7B-7918-BCB9-E281725A9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Jasna strona internetu to przede wszystkim „Nieprzebrana skarbnica różnorodnych informacji”. Podobno nie starczyłoby jednego ludzkiego życia, aby zapoznać się z całą zgromadzoną w nim wiedzą. Ta wiedza jest dostępna w znacznej mierze bez ograniczeń i za darmo.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7BE910-BC84-B4DA-F091-AE9BCDEF3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306" r="-1" b="6542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F1D0EA-ECBF-F09C-ED45-8F62C9A3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</a:rPr>
              <a:t>Porozumiewanie się ze znajomymi to wielka frajda!!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5136E-3CE4-E8FD-3F13-A43CF732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>
            <a:normAutofit/>
          </a:bodyPr>
          <a:lstStyle/>
          <a:p>
            <a:r>
              <a:rPr lang="pl-PL" sz="1600">
                <a:solidFill>
                  <a:schemeClr val="bg1"/>
                </a:solidFill>
              </a:rPr>
              <a:t>Jedną z bardzo przydatnych funkcji to porozumiewanie się ze znajomymi. Dzięki temu będąc daleko od nich możemy się dowiedzieć co u nich.</a:t>
            </a:r>
          </a:p>
          <a:p>
            <a:r>
              <a:rPr lang="pl-PL" sz="1600">
                <a:solidFill>
                  <a:schemeClr val="bg1"/>
                </a:solidFill>
              </a:rPr>
              <a:t>Najlepsze i najbardziej znane komunikatory internetowe to:</a:t>
            </a:r>
          </a:p>
          <a:p>
            <a:r>
              <a:rPr lang="pl-PL" sz="1600">
                <a:solidFill>
                  <a:schemeClr val="bg1"/>
                </a:solidFill>
              </a:rPr>
              <a:t>- Messenger</a:t>
            </a:r>
          </a:p>
          <a:p>
            <a:r>
              <a:rPr lang="pl-PL" sz="1600">
                <a:solidFill>
                  <a:schemeClr val="bg1"/>
                </a:solidFill>
              </a:rPr>
              <a:t>- Whats App</a:t>
            </a:r>
          </a:p>
          <a:p>
            <a:r>
              <a:rPr lang="pl-PL" sz="1600">
                <a:solidFill>
                  <a:schemeClr val="bg1"/>
                </a:solidFill>
              </a:rPr>
              <a:t>- Instagram</a:t>
            </a:r>
          </a:p>
          <a:p>
            <a:r>
              <a:rPr lang="pl-PL" sz="1600">
                <a:solidFill>
                  <a:schemeClr val="bg1"/>
                </a:solidFill>
              </a:rPr>
              <a:t>- Snap Chat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1F57FB3-B547-B887-F32D-AFFE80A3F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8" r="-1" b="-1"/>
          <a:stretch/>
        </p:blipFill>
        <p:spPr>
          <a:xfrm>
            <a:off x="5279475" y="1665827"/>
            <a:ext cx="6269058" cy="35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676E96-44C0-498B-A5E5-D14338B56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9345" y="0"/>
            <a:ext cx="691265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268C93-0838-CBFA-98F8-229A2F562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pl-PL" sz="4800" dirty="0">
                <a:solidFill>
                  <a:schemeClr val="bg1"/>
                </a:solidFill>
              </a:rPr>
              <a:t>CIEMNE STRONY INTERNETU </a:t>
            </a:r>
            <a:r>
              <a:rPr lang="pl-PL" sz="4800" dirty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073E8C-78FA-4DF0-9828-04FD9D96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956075-C476-4F2B-9351-7C97ED18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ounded Rectangle 11">
            <a:extLst>
              <a:ext uri="{FF2B5EF4-FFF2-40B4-BE49-F238E27FC236}">
                <a16:creationId xmlns:a16="http://schemas.microsoft.com/office/drawing/2014/main" id="{E056BCBC-F9ED-491D-823B-C6927AAE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a 4" descr="Niewidomy kontur">
            <a:extLst>
              <a:ext uri="{FF2B5EF4-FFF2-40B4-BE49-F238E27FC236}">
                <a16:creationId xmlns:a16="http://schemas.microsoft.com/office/drawing/2014/main" id="{E39240F0-2171-B71C-7464-CE15D696C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902" y="2079230"/>
            <a:ext cx="2699540" cy="26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6028D2-1A66-99AF-6062-2C9D1F5C6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0000"/>
          </a:blip>
          <a:srcRect r="13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C81572-DF2A-CC9A-3140-EAAA61F7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Internet</a:t>
            </a:r>
            <a:r>
              <a:rPr lang="en-US" sz="4000"/>
              <a:t>-zbiór</a:t>
            </a:r>
            <a:r>
              <a:rPr lang="en-US" sz="4000" dirty="0"/>
              <a:t> </a:t>
            </a:r>
            <a:r>
              <a:rPr lang="en-US" sz="4000"/>
              <a:t>zakazanych</a:t>
            </a:r>
            <a:r>
              <a:rPr lang="en-US" sz="4000" dirty="0"/>
              <a:t> </a:t>
            </a:r>
            <a:r>
              <a:rPr lang="en-US" sz="4000"/>
              <a:t>stron</a:t>
            </a:r>
            <a:r>
              <a:rPr lang="en-US" sz="4000" dirty="0"/>
              <a:t>…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E1F513-9F8E-B8AC-4B93-68726BE4B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Internet to </a:t>
            </a:r>
            <a:r>
              <a:rPr lang="en-US"/>
              <a:t>też</a:t>
            </a:r>
            <a:r>
              <a:rPr lang="en-US" dirty="0"/>
              <a:t> </a:t>
            </a:r>
            <a:r>
              <a:rPr lang="en-US"/>
              <a:t>niestety</a:t>
            </a:r>
            <a:r>
              <a:rPr lang="en-US" dirty="0"/>
              <a:t> </a:t>
            </a:r>
            <a:r>
              <a:rPr lang="en-US"/>
              <a:t>zbiór</a:t>
            </a:r>
            <a:r>
              <a:rPr lang="en-US" dirty="0"/>
              <a:t> </a:t>
            </a:r>
            <a:r>
              <a:rPr lang="en-US"/>
              <a:t>ciemnej</a:t>
            </a:r>
            <a:r>
              <a:rPr lang="en-US" dirty="0"/>
              <a:t> </a:t>
            </a:r>
            <a:r>
              <a:rPr lang="en-US"/>
              <a:t>strony</a:t>
            </a:r>
            <a:r>
              <a:rPr lang="en-US" dirty="0"/>
              <a:t> </a:t>
            </a:r>
            <a:r>
              <a:rPr lang="en-US"/>
              <a:t>która</a:t>
            </a:r>
            <a:r>
              <a:rPr lang="en-US" dirty="0"/>
              <a:t> </a:t>
            </a:r>
            <a:r>
              <a:rPr lang="en-US"/>
              <a:t>powinna</a:t>
            </a:r>
            <a:r>
              <a:rPr lang="en-US" dirty="0"/>
              <a:t> </a:t>
            </a:r>
            <a:r>
              <a:rPr lang="en-US"/>
              <a:t>być</a:t>
            </a:r>
            <a:r>
              <a:rPr lang="en-US" dirty="0"/>
              <a:t> </a:t>
            </a:r>
            <a:r>
              <a:rPr lang="en-US"/>
              <a:t>zakazana</a:t>
            </a:r>
            <a:r>
              <a:rPr lang="en-US" dirty="0"/>
              <a:t>. </a:t>
            </a:r>
            <a:r>
              <a:rPr lang="en-US"/>
              <a:t>Niestety</a:t>
            </a:r>
            <a:r>
              <a:rPr lang="en-US" dirty="0"/>
              <a:t> </a:t>
            </a:r>
            <a:r>
              <a:rPr lang="en-US"/>
              <a:t>znajdują</a:t>
            </a:r>
            <a:r>
              <a:rPr lang="en-US" dirty="0"/>
              <a:t> </a:t>
            </a:r>
            <a:r>
              <a:rPr lang="en-US"/>
              <a:t>się</a:t>
            </a:r>
            <a:r>
              <a:rPr lang="en-US" dirty="0"/>
              <a:t> </a:t>
            </a:r>
            <a:r>
              <a:rPr lang="en-US"/>
              <a:t>ludzie</a:t>
            </a:r>
            <a:r>
              <a:rPr lang="en-US" dirty="0"/>
              <a:t> </a:t>
            </a:r>
            <a:r>
              <a:rPr lang="en-US"/>
              <a:t>którzy</a:t>
            </a:r>
            <a:r>
              <a:rPr lang="en-US" dirty="0"/>
              <a:t> </a:t>
            </a:r>
            <a:r>
              <a:rPr lang="en-US"/>
              <a:t>korzystają</a:t>
            </a:r>
            <a:r>
              <a:rPr lang="en-US" dirty="0"/>
              <a:t> z </a:t>
            </a:r>
            <a:r>
              <a:rPr lang="en-US"/>
              <a:t>nich</a:t>
            </a:r>
            <a:r>
              <a:rPr lang="en-US" dirty="0"/>
              <a:t> a </a:t>
            </a:r>
            <a:r>
              <a:rPr lang="en-US"/>
              <a:t>później</a:t>
            </a:r>
            <a:r>
              <a:rPr lang="en-US" dirty="0"/>
              <a:t> </a:t>
            </a:r>
            <a:r>
              <a:rPr lang="en-US"/>
              <a:t>źle</a:t>
            </a:r>
            <a:r>
              <a:rPr lang="en-US" dirty="0"/>
              <a:t> </a:t>
            </a:r>
            <a:r>
              <a:rPr lang="en-US"/>
              <a:t>się</a:t>
            </a:r>
            <a:r>
              <a:rPr lang="en-US" dirty="0"/>
              <a:t> to </a:t>
            </a:r>
            <a:r>
              <a:rPr lang="en-US"/>
              <a:t>kończy</a:t>
            </a:r>
            <a:r>
              <a:rPr lang="en-US" dirty="0"/>
              <a:t>. </a:t>
            </a:r>
            <a:r>
              <a:rPr lang="en-US"/>
              <a:t>Jedną</a:t>
            </a:r>
            <a:r>
              <a:rPr lang="en-US" dirty="0"/>
              <a:t> z </a:t>
            </a:r>
            <a:r>
              <a:rPr lang="en-US"/>
              <a:t>takich</a:t>
            </a:r>
            <a:r>
              <a:rPr lang="en-US" dirty="0"/>
              <a:t> </a:t>
            </a:r>
            <a:r>
              <a:rPr lang="en-US"/>
              <a:t>stron</a:t>
            </a:r>
            <a:r>
              <a:rPr lang="en-US" dirty="0"/>
              <a:t> jest „Dark Web”. Jest to </a:t>
            </a:r>
            <a:r>
              <a:rPr lang="en-US"/>
              <a:t>strona</a:t>
            </a:r>
            <a:r>
              <a:rPr lang="en-US" dirty="0"/>
              <a:t> </a:t>
            </a:r>
            <a:r>
              <a:rPr lang="en-US"/>
              <a:t>zakazana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którą</a:t>
            </a:r>
            <a:r>
              <a:rPr lang="en-US" dirty="0"/>
              <a:t> </a:t>
            </a:r>
            <a:r>
              <a:rPr lang="en-US"/>
              <a:t>nie</a:t>
            </a:r>
            <a:r>
              <a:rPr lang="en-US" dirty="0"/>
              <a:t> </a:t>
            </a:r>
            <a:r>
              <a:rPr lang="en-US"/>
              <a:t>wchodzi</a:t>
            </a:r>
            <a:r>
              <a:rPr lang="en-US" dirty="0"/>
              <a:t> </a:t>
            </a:r>
            <a:r>
              <a:rPr lang="en-US"/>
              <a:t>się</a:t>
            </a:r>
            <a:r>
              <a:rPr lang="en-US" dirty="0"/>
              <a:t>  z </a:t>
            </a:r>
            <a:r>
              <a:rPr lang="en-US"/>
              <a:t>poziomu</a:t>
            </a:r>
            <a:r>
              <a:rPr lang="en-US" dirty="0"/>
              <a:t> </a:t>
            </a:r>
            <a:r>
              <a:rPr lang="en-US"/>
              <a:t>tradycyjnej</a:t>
            </a:r>
            <a:r>
              <a:rPr lang="en-US" dirty="0"/>
              <a:t> </a:t>
            </a:r>
            <a:r>
              <a:rPr lang="en-US"/>
              <a:t>przeglądarki</a:t>
            </a:r>
            <a:r>
              <a:rPr lang="en-US" dirty="0"/>
              <a:t> </a:t>
            </a:r>
            <a:r>
              <a:rPr lang="en-US"/>
              <a:t>internetowej</a:t>
            </a:r>
            <a:r>
              <a:rPr lang="en-US" dirty="0"/>
              <a:t>. </a:t>
            </a:r>
            <a:r>
              <a:rPr lang="en-US"/>
              <a:t>Sieć</a:t>
            </a:r>
            <a:r>
              <a:rPr lang="en-US" dirty="0"/>
              <a:t> darknet (</a:t>
            </a:r>
            <a:r>
              <a:rPr lang="en-US"/>
              <a:t>inaczej</a:t>
            </a:r>
            <a:r>
              <a:rPr lang="en-US" dirty="0"/>
              <a:t> deep web, hidden web, invisible web) </a:t>
            </a:r>
            <a:r>
              <a:rPr lang="en-US"/>
              <a:t>wykorzystuje</a:t>
            </a:r>
            <a:r>
              <a:rPr lang="en-US" dirty="0"/>
              <a:t> </a:t>
            </a:r>
            <a:r>
              <a:rPr lang="en-US"/>
              <a:t>anonimowe</a:t>
            </a:r>
            <a:r>
              <a:rPr lang="en-US" dirty="0"/>
              <a:t> </a:t>
            </a:r>
            <a:r>
              <a:rPr lang="en-US"/>
              <a:t>zbiory</a:t>
            </a:r>
            <a:r>
              <a:rPr lang="en-US" dirty="0"/>
              <a:t> </a:t>
            </a:r>
            <a:r>
              <a:rPr lang="en-US"/>
              <a:t>węzłów</a:t>
            </a:r>
            <a:r>
              <a:rPr lang="en-US" dirty="0"/>
              <a:t> </a:t>
            </a:r>
            <a:r>
              <a:rPr lang="en-US" dirty="0" err="1"/>
              <a:t>rozproszonych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703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131</TotalTime>
  <Words>468</Words>
  <Application>Microsoft Office PowerPoint</Application>
  <PresentationFormat>Panoramiczny</PresentationFormat>
  <Paragraphs>38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Para</vt:lpstr>
      <vt:lpstr>„Jasne i ciemne strony      internetu”</vt:lpstr>
      <vt:lpstr>Co to jest internet ???</vt:lpstr>
      <vt:lpstr>JASNA STRONA INTERNETU </vt:lpstr>
      <vt:lpstr>Co możemy robić dzięki internetowi?</vt:lpstr>
      <vt:lpstr>Internet też uczy  !</vt:lpstr>
      <vt:lpstr>„Internet- skarbnica wiedzy” </vt:lpstr>
      <vt:lpstr>Porozumiewanie się ze znajomymi to wielka frajda!!</vt:lpstr>
      <vt:lpstr>CIEMNE STRONY INTERNETU </vt:lpstr>
      <vt:lpstr>Internet-zbiór zakazanych stron…</vt:lpstr>
      <vt:lpstr>Hakerstwo ,kradzież danych, wyzywanie w internecie…  </vt:lpstr>
      <vt:lpstr>HEJt= depresja, samookaleczenie i samobójstwa….</vt:lpstr>
      <vt:lpstr>DZIĘKUJE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„Jasne i ciemne strony      internetu”</dc:title>
  <dc:creator>Wiktoria Kulmacz</dc:creator>
  <cp:lastModifiedBy>Wiktoria Kulmacz</cp:lastModifiedBy>
  <cp:revision>3</cp:revision>
  <dcterms:created xsi:type="dcterms:W3CDTF">2023-01-25T15:51:26Z</dcterms:created>
  <dcterms:modified xsi:type="dcterms:W3CDTF">2023-02-05T13:02:15Z</dcterms:modified>
</cp:coreProperties>
</file>